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10691813" cy="7559675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04" y="114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44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62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07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40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58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824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4355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579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239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586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67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66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6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681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45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13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1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79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56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24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DE5E5-A319-4E16-9E38-C7650BB0166B}" type="datetimeFigureOut">
              <a:rPr lang="fr-FR" smtClean="0"/>
              <a:pPr/>
              <a:t>20/02/2024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29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20/02/2024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438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23812" y="178184"/>
            <a:ext cx="9144000" cy="432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Instituts de Recherche en Santé </a:t>
            </a:r>
            <a:r>
              <a:rPr kumimoji="0" lang="fr-FR" altLang="fr-FR" sz="1368" b="0" i="1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kumimoji="0" lang="fr-FR" altLang="fr-FR" sz="1368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Février 2024</a:t>
            </a:r>
            <a:r>
              <a:rPr kumimoji="0" lang="fr-FR" altLang="fr-FR" sz="1368" b="0" i="1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)</a:t>
            </a:r>
          </a:p>
          <a:p>
            <a:pPr marL="0" marR="0" lvl="0" indent="0" algn="ctr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IRS-UN et IRS 2 Nantes </a:t>
            </a:r>
            <a:r>
              <a:rPr kumimoji="0" lang="fr-FR" altLang="fr-FR" sz="1368" b="1" i="0" u="none" strike="noStrike" kern="1200" cap="none" spc="0" normalizeH="0" baseline="0" noProof="0" dirty="0" err="1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Biotech</a:t>
            </a: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23812" y="7249684"/>
            <a:ext cx="958335" cy="16354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hiérarchique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450252" y="7364602"/>
            <a:ext cx="248456" cy="1781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1821195" y="7368343"/>
            <a:ext cx="248456" cy="56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AutoShape 552"/>
          <p:cNvCxnSpPr>
            <a:cxnSpLocks noChangeShapeType="1"/>
            <a:stCxn id="10" idx="2"/>
            <a:endCxn id="13" idx="0"/>
          </p:cNvCxnSpPr>
          <p:nvPr/>
        </p:nvCxnSpPr>
        <p:spPr bwMode="auto">
          <a:xfrm flipH="1">
            <a:off x="5199155" y="1368788"/>
            <a:ext cx="4604" cy="23504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3719548" y="797288"/>
            <a:ext cx="2968422" cy="571500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Doyen UFR Médecine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 Antoine HAMEL</a:t>
            </a:r>
          </a:p>
        </p:txBody>
      </p:sp>
      <p:cxnSp>
        <p:nvCxnSpPr>
          <p:cNvPr id="11" name="AutoShape 681"/>
          <p:cNvCxnSpPr>
            <a:cxnSpLocks noChangeShapeType="1"/>
            <a:stCxn id="10" idx="3"/>
            <a:endCxn id="15" idx="1"/>
          </p:cNvCxnSpPr>
          <p:nvPr/>
        </p:nvCxnSpPr>
        <p:spPr bwMode="auto">
          <a:xfrm>
            <a:off x="6687970" y="1083038"/>
            <a:ext cx="1127306" cy="23997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719548" y="1603837"/>
            <a:ext cx="2959214" cy="568325"/>
          </a:xfrm>
          <a:prstGeom prst="flowChartAlternateProcess">
            <a:avLst/>
          </a:pr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Secrétaire Générale UFR Médecine</a:t>
            </a:r>
          </a:p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Florence QUILLIOT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0253" y="4652010"/>
            <a:ext cx="4535117" cy="246494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rganigramme : Alternative 14"/>
          <p:cNvSpPr>
            <a:spLocks noChangeArrowheads="1"/>
          </p:cNvSpPr>
          <p:nvPr/>
        </p:nvSpPr>
        <p:spPr bwMode="auto">
          <a:xfrm>
            <a:off x="7815276" y="996654"/>
            <a:ext cx="2127698" cy="652712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Conseiller de Prévention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du CHSCT Centre Ville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Nicolas CORDEL</a:t>
            </a:r>
          </a:p>
        </p:txBody>
      </p:sp>
      <p:cxnSp>
        <p:nvCxnSpPr>
          <p:cNvPr id="16" name="AutoShape 552"/>
          <p:cNvCxnSpPr>
            <a:cxnSpLocks noChangeShapeType="1"/>
            <a:stCxn id="13" idx="2"/>
            <a:endCxn id="56" idx="0"/>
          </p:cNvCxnSpPr>
          <p:nvPr/>
        </p:nvCxnSpPr>
        <p:spPr bwMode="auto">
          <a:xfrm>
            <a:off x="5199155" y="2172162"/>
            <a:ext cx="4605" cy="21395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AutoShape 681"/>
          <p:cNvCxnSpPr>
            <a:cxnSpLocks noChangeShapeType="1"/>
            <a:stCxn id="13" idx="3"/>
            <a:endCxn id="15" idx="1"/>
          </p:cNvCxnSpPr>
          <p:nvPr/>
        </p:nvCxnSpPr>
        <p:spPr bwMode="auto">
          <a:xfrm flipV="1">
            <a:off x="6678762" y="1323010"/>
            <a:ext cx="1136514" cy="56499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56" name="AutoShape 6"/>
          <p:cNvSpPr>
            <a:spLocks noChangeArrowheads="1"/>
          </p:cNvSpPr>
          <p:nvPr/>
        </p:nvSpPr>
        <p:spPr bwMode="auto">
          <a:xfrm>
            <a:off x="3719548" y="2386116"/>
            <a:ext cx="2968423" cy="642845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Responsable Administrative et Financière des IRS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Fabienne POTIRON</a:t>
            </a:r>
          </a:p>
        </p:txBody>
      </p:sp>
      <p:sp>
        <p:nvSpPr>
          <p:cNvPr id="57" name="AutoShape 6"/>
          <p:cNvSpPr>
            <a:spLocks noChangeArrowheads="1"/>
          </p:cNvSpPr>
          <p:nvPr/>
        </p:nvSpPr>
        <p:spPr bwMode="auto">
          <a:xfrm>
            <a:off x="598844" y="1608133"/>
            <a:ext cx="2407246" cy="568325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Direction du Plan, de l’Immobilier et de la Logistique (DPIL)</a:t>
            </a:r>
          </a:p>
        </p:txBody>
      </p:sp>
      <p:sp>
        <p:nvSpPr>
          <p:cNvPr id="65" name="Organigramme : Alternative 64"/>
          <p:cNvSpPr>
            <a:spLocks noChangeArrowheads="1"/>
          </p:cNvSpPr>
          <p:nvPr/>
        </p:nvSpPr>
        <p:spPr bwMode="auto">
          <a:xfrm>
            <a:off x="7815276" y="2279975"/>
            <a:ext cx="2127698" cy="653287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Service Numérique du Pôle Santé (SNPS)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Anthony DELAUNAY</a:t>
            </a:r>
          </a:p>
        </p:txBody>
      </p:sp>
      <p:sp>
        <p:nvSpPr>
          <p:cNvPr id="66" name="Organigramme : Alternative 65"/>
          <p:cNvSpPr>
            <a:spLocks noChangeArrowheads="1"/>
          </p:cNvSpPr>
          <p:nvPr/>
        </p:nvSpPr>
        <p:spPr bwMode="auto">
          <a:xfrm>
            <a:off x="598844" y="2387679"/>
            <a:ext cx="2407246" cy="652712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Ingénieur Maintenance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Référent IRS</a:t>
            </a:r>
          </a:p>
          <a:p>
            <a:pPr lvl="0" algn="ctr">
              <a:defRPr/>
            </a:pPr>
            <a:r>
              <a:rPr lang="fr-FR" sz="1100" dirty="0">
                <a:solidFill>
                  <a:prstClr val="white"/>
                </a:solidFill>
                <a:latin typeface="Calibri"/>
              </a:rPr>
              <a:t>Guy-Noël DOUSSIN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493161" y="4652011"/>
            <a:ext cx="4621368" cy="24992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438823" y="4638308"/>
            <a:ext cx="462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IRS-UN</a:t>
            </a: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657412" y="5711281"/>
            <a:ext cx="1723945" cy="73868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Sophie BRUGEILLE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Laurence TALAA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(50%)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2" name="Freeform 51"/>
          <p:cNvSpPr>
            <a:spLocks/>
          </p:cNvSpPr>
          <p:nvPr/>
        </p:nvSpPr>
        <p:spPr bwMode="auto">
          <a:xfrm>
            <a:off x="665134" y="5238952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Accueil - Standard et Courrier</a:t>
            </a: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2855680" y="5745921"/>
            <a:ext cx="1723945" cy="70404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algn="ctr"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Fabrice GILLET (50%)</a:t>
            </a:r>
            <a:r>
              <a:rPr lang="fr-FR" sz="1000" i="1" dirty="0">
                <a:solidFill>
                  <a:prstClr val="black"/>
                </a:solidFill>
                <a:ea typeface="Times New Roman" panose="02020603050405020304" pitchFamily="18" charset="0"/>
              </a:rPr>
              <a:t> Laurence TALAA </a:t>
            </a:r>
            <a:r>
              <a:rPr lang="fr-FR" sz="800" i="1" dirty="0">
                <a:solidFill>
                  <a:prstClr val="black"/>
                </a:solidFill>
                <a:ea typeface="Times New Roman" panose="02020603050405020304" pitchFamily="18" charset="0"/>
              </a:rPr>
              <a:t>(50%)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7" name="Freeform 51"/>
          <p:cNvSpPr>
            <a:spLocks/>
          </p:cNvSpPr>
          <p:nvPr/>
        </p:nvSpPr>
        <p:spPr bwMode="auto">
          <a:xfrm>
            <a:off x="2851972" y="5262162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Logistique</a:t>
            </a: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715772" y="5753775"/>
            <a:ext cx="1712515" cy="567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Annick HARDY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Marc FAIRN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1" name="Freeform 51"/>
          <p:cNvSpPr>
            <a:spLocks/>
          </p:cNvSpPr>
          <p:nvPr/>
        </p:nvSpPr>
        <p:spPr bwMode="auto">
          <a:xfrm>
            <a:off x="5700634" y="5270016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Accueil - Standard et Courrier</a:t>
            </a: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7959455" y="5753775"/>
            <a:ext cx="1714047" cy="12836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Marc FAIRN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Frédéric CONDAMINE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(Activités spécifiques gaz spéciaux chimiques et transports spécifiques des IRS)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3" name="Freeform 51"/>
          <p:cNvSpPr>
            <a:spLocks/>
          </p:cNvSpPr>
          <p:nvPr/>
        </p:nvSpPr>
        <p:spPr bwMode="auto">
          <a:xfrm>
            <a:off x="7945849" y="5262029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Logistique</a:t>
            </a:r>
          </a:p>
        </p:txBody>
      </p:sp>
      <p:cxnSp>
        <p:nvCxnSpPr>
          <p:cNvPr id="87" name="AutoShape 552"/>
          <p:cNvCxnSpPr>
            <a:cxnSpLocks noChangeShapeType="1"/>
            <a:stCxn id="57" idx="2"/>
            <a:endCxn id="66" idx="0"/>
          </p:cNvCxnSpPr>
          <p:nvPr/>
        </p:nvCxnSpPr>
        <p:spPr bwMode="auto">
          <a:xfrm>
            <a:off x="1802467" y="2176458"/>
            <a:ext cx="0" cy="21122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8" name="AutoShape 552"/>
          <p:cNvCxnSpPr>
            <a:cxnSpLocks noChangeShapeType="1"/>
            <a:stCxn id="13" idx="3"/>
            <a:endCxn id="65" idx="0"/>
          </p:cNvCxnSpPr>
          <p:nvPr/>
        </p:nvCxnSpPr>
        <p:spPr bwMode="auto">
          <a:xfrm>
            <a:off x="6678762" y="1888000"/>
            <a:ext cx="2200363" cy="391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5" name="Connecteur en angle 94"/>
          <p:cNvCxnSpPr/>
          <p:nvPr/>
        </p:nvCxnSpPr>
        <p:spPr>
          <a:xfrm rot="5400000">
            <a:off x="3747971" y="3193464"/>
            <a:ext cx="445894" cy="244282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/>
          <p:cNvCxnSpPr>
            <a:stCxn id="13" idx="1"/>
            <a:endCxn id="57" idx="3"/>
          </p:cNvCxnSpPr>
          <p:nvPr/>
        </p:nvCxnSpPr>
        <p:spPr>
          <a:xfrm flipH="1">
            <a:off x="3006090" y="1888000"/>
            <a:ext cx="713458" cy="42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avec flèche 109"/>
          <p:cNvCxnSpPr>
            <a:stCxn id="56" idx="1"/>
            <a:endCxn id="66" idx="3"/>
          </p:cNvCxnSpPr>
          <p:nvPr/>
        </p:nvCxnSpPr>
        <p:spPr>
          <a:xfrm flipH="1">
            <a:off x="3006090" y="2707539"/>
            <a:ext cx="713458" cy="64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2"/>
          <p:cNvSpPr>
            <a:spLocks noChangeArrowheads="1"/>
          </p:cNvSpPr>
          <p:nvPr/>
        </p:nvSpPr>
        <p:spPr bwMode="auto">
          <a:xfrm>
            <a:off x="2094755" y="7249684"/>
            <a:ext cx="958335" cy="15994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fonctionnel</a:t>
            </a:r>
            <a:endParaRPr kumimoji="0" lang="fr-FR" altLang="fr-FR" sz="153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60" name="AutoShape 552"/>
          <p:cNvCxnSpPr>
            <a:cxnSpLocks noChangeShapeType="1"/>
            <a:stCxn id="56" idx="2"/>
            <a:endCxn id="61" idx="0"/>
          </p:cNvCxnSpPr>
          <p:nvPr/>
        </p:nvCxnSpPr>
        <p:spPr bwMode="auto">
          <a:xfrm flipH="1">
            <a:off x="5199155" y="3028961"/>
            <a:ext cx="4605" cy="4010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1" name="AutoShape 6"/>
          <p:cNvSpPr>
            <a:spLocks noChangeArrowheads="1"/>
          </p:cNvSpPr>
          <p:nvPr/>
        </p:nvSpPr>
        <p:spPr bwMode="auto">
          <a:xfrm>
            <a:off x="2856005" y="3430056"/>
            <a:ext cx="4686300" cy="753324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Administration et finances : </a:t>
            </a:r>
            <a:r>
              <a:rPr kumimoji="0" lang="fr-FR" altLang="fr-FR" sz="11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Anne-Marie VINCENT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technique : </a:t>
            </a: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Stéphane JANINI</a:t>
            </a:r>
            <a:endParaRPr kumimoji="0" lang="fr-FR" alt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5483263" y="4653549"/>
            <a:ext cx="462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IRS 2 Nantes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Biotech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2E75B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22" name="Connecteur en angle 121"/>
          <p:cNvCxnSpPr/>
          <p:nvPr/>
        </p:nvCxnSpPr>
        <p:spPr>
          <a:xfrm rot="16200000" flipH="1">
            <a:off x="6275141" y="3100581"/>
            <a:ext cx="445894" cy="2611515"/>
          </a:xfrm>
          <a:prstGeom prst="bentConnector3">
            <a:avLst>
              <a:gd name="adj1" fmla="val 5211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Image 41">
            <a:extLst>
              <a:ext uri="{FF2B5EF4-FFF2-40B4-BE49-F238E27FC236}">
                <a16:creationId xmlns:a16="http://schemas.microsoft.com/office/drawing/2014/main" id="{98102720-DE58-4D00-A213-9BD3FF3F67F9}"/>
              </a:ext>
            </a:extLst>
          </p:cNvPr>
          <p:cNvPicPr/>
          <p:nvPr/>
        </p:nvPicPr>
        <p:blipFill>
          <a:blip r:embed="rId2"/>
          <a:stretch/>
        </p:blipFill>
        <p:spPr bwMode="auto">
          <a:xfrm>
            <a:off x="405008" y="303258"/>
            <a:ext cx="1439545" cy="49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5528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144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11_Thème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BRODU</dc:creator>
  <cp:lastModifiedBy>Emeline CROISSANT</cp:lastModifiedBy>
  <cp:revision>55</cp:revision>
  <cp:lastPrinted>2023-03-29T12:12:01Z</cp:lastPrinted>
  <dcterms:created xsi:type="dcterms:W3CDTF">2017-07-19T13:40:45Z</dcterms:created>
  <dcterms:modified xsi:type="dcterms:W3CDTF">2024-02-20T16:11:33Z</dcterms:modified>
</cp:coreProperties>
</file>