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83"/>
    <p:restoredTop sz="82530"/>
  </p:normalViewPr>
  <p:slideViewPr>
    <p:cSldViewPr snapToGrid="0">
      <p:cViewPr>
        <p:scale>
          <a:sx n="84" d="100"/>
          <a:sy n="84" d="100"/>
        </p:scale>
        <p:origin x="47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E9FD5C-8F53-D64D-A256-03411F6C1C72}" type="datetimeFigureOut">
              <a:rPr lang="fr-FR" smtClean="0"/>
              <a:t>06/02/2025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3D1F59-4437-234B-AD2C-B53158100B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4308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3D1F59-4437-234B-AD2C-B53158100B1A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6032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3C337-A035-A944-8861-71DFCF0D49EB}" type="datetimeFigureOut">
              <a:rPr lang="fr-FR" smtClean="0"/>
              <a:t>06/02/2025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A66B-648D-A54A-91D4-B105874E0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1883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3C337-A035-A944-8861-71DFCF0D49EB}" type="datetimeFigureOut">
              <a:rPr lang="fr-FR" smtClean="0"/>
              <a:t>06/02/2025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A66B-648D-A54A-91D4-B105874E0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1564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3C337-A035-A944-8861-71DFCF0D49EB}" type="datetimeFigureOut">
              <a:rPr lang="fr-FR" smtClean="0"/>
              <a:t>06/02/2025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A66B-648D-A54A-91D4-B105874E0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3296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3C337-A035-A944-8861-71DFCF0D49EB}" type="datetimeFigureOut">
              <a:rPr lang="fr-FR" smtClean="0"/>
              <a:t>06/02/2025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A66B-648D-A54A-91D4-B105874E0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8943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3C337-A035-A944-8861-71DFCF0D49EB}" type="datetimeFigureOut">
              <a:rPr lang="fr-FR" smtClean="0"/>
              <a:t>06/02/2025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A66B-648D-A54A-91D4-B105874E0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1073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3C337-A035-A944-8861-71DFCF0D49EB}" type="datetimeFigureOut">
              <a:rPr lang="fr-FR" smtClean="0"/>
              <a:t>06/02/2025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A66B-648D-A54A-91D4-B105874E0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949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3C337-A035-A944-8861-71DFCF0D49EB}" type="datetimeFigureOut">
              <a:rPr lang="fr-FR" smtClean="0"/>
              <a:t>06/02/2025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A66B-648D-A54A-91D4-B105874E0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9582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3C337-A035-A944-8861-71DFCF0D49EB}" type="datetimeFigureOut">
              <a:rPr lang="fr-FR" smtClean="0"/>
              <a:t>06/02/2025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A66B-648D-A54A-91D4-B105874E0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1522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3C337-A035-A944-8861-71DFCF0D49EB}" type="datetimeFigureOut">
              <a:rPr lang="fr-FR" smtClean="0"/>
              <a:t>06/02/2025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A66B-648D-A54A-91D4-B105874E0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568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3C337-A035-A944-8861-71DFCF0D49EB}" type="datetimeFigureOut">
              <a:rPr lang="fr-FR" smtClean="0"/>
              <a:t>06/02/2025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A66B-648D-A54A-91D4-B105874E0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753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3C337-A035-A944-8861-71DFCF0D49EB}" type="datetimeFigureOut">
              <a:rPr lang="fr-FR" smtClean="0"/>
              <a:t>06/02/2025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A66B-648D-A54A-91D4-B105874E0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3819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3C337-A035-A944-8861-71DFCF0D49EB}" type="datetimeFigureOut">
              <a:rPr lang="fr-FR" smtClean="0"/>
              <a:t>06/02/2025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EA66B-648D-A54A-91D4-B105874E0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7787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DD3A8A-969C-369F-C097-2E2C4CB260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0600" y="634947"/>
            <a:ext cx="7200000" cy="360000"/>
          </a:xfrm>
          <a:ln>
            <a:solidFill>
              <a:srgbClr val="002060"/>
            </a:solidFill>
            <a:prstDash val="dash"/>
          </a:ln>
        </p:spPr>
        <p:txBody>
          <a:bodyPr anchor="ctr">
            <a:normAutofit fontScale="90000"/>
          </a:bodyPr>
          <a:lstStyle/>
          <a:p>
            <a:r>
              <a:rPr lang="fr-FR" sz="2400" b="1" dirty="0" err="1">
                <a:latin typeface="+mn-lt"/>
              </a:rPr>
              <a:t>Title</a:t>
            </a:r>
            <a:endParaRPr lang="fr-FR" sz="2400" b="1" dirty="0">
              <a:latin typeface="+mn-lt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7C09283-D0CA-7D18-F7A4-A1469B4173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600" y="1052965"/>
            <a:ext cx="9360000" cy="360000"/>
          </a:xfrm>
          <a:ln>
            <a:solidFill>
              <a:schemeClr val="tx1"/>
            </a:solidFill>
            <a:prstDash val="dash"/>
          </a:ln>
        </p:spPr>
        <p:txBody>
          <a:bodyPr anchor="ctr">
            <a:noAutofit/>
          </a:bodyPr>
          <a:lstStyle/>
          <a:p>
            <a:pPr algn="just">
              <a:spcBef>
                <a:spcPts val="0"/>
              </a:spcBef>
            </a:pPr>
            <a:r>
              <a:rPr lang="fr-FR" sz="1100" dirty="0" err="1"/>
              <a:t>Authors</a:t>
            </a:r>
            <a:r>
              <a:rPr lang="fr-FR" sz="1100" dirty="0"/>
              <a:t>: </a:t>
            </a:r>
            <a:r>
              <a:rPr lang="fr-FR" sz="1100" dirty="0" err="1"/>
              <a:t>Student’s</a:t>
            </a:r>
            <a:r>
              <a:rPr lang="fr-FR" sz="1100" dirty="0"/>
              <a:t> </a:t>
            </a:r>
            <a:r>
              <a:rPr lang="fr-FR" sz="1100" dirty="0" err="1"/>
              <a:t>names</a:t>
            </a:r>
            <a:r>
              <a:rPr lang="fr-FR" sz="1100" dirty="0"/>
              <a:t> </a:t>
            </a:r>
          </a:p>
          <a:p>
            <a:pPr algn="just">
              <a:spcBef>
                <a:spcPts val="0"/>
              </a:spcBef>
            </a:pPr>
            <a:r>
              <a:rPr lang="fr-FR" sz="1100" dirty="0"/>
              <a:t>Affiliation: Master XXX, Nantes Université, Nantes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3879AFAB-14E2-760A-A5F9-A2B8EBB980AB}"/>
              </a:ext>
            </a:extLst>
          </p:cNvPr>
          <p:cNvSpPr txBox="1">
            <a:spLocks/>
          </p:cNvSpPr>
          <p:nvPr/>
        </p:nvSpPr>
        <p:spPr>
          <a:xfrm>
            <a:off x="120600" y="1467449"/>
            <a:ext cx="9360000" cy="1440000"/>
          </a:xfrm>
          <a:prstGeom prst="rect">
            <a:avLst/>
          </a:prstGeom>
          <a:ln>
            <a:solidFill>
              <a:srgbClr val="002060"/>
            </a:solidFill>
            <a:prstDash val="dash"/>
          </a:ln>
        </p:spPr>
        <p:txBody>
          <a:bodyPr vert="horz" lIns="91440" tIns="45720" rIns="91440" bIns="45720" rtlCol="0" anchor="t">
            <a:normAutofit/>
          </a:bodyPr>
          <a:lstStyle>
            <a:lvl1pPr algn="ctr" defTabSz="960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1400" b="1" dirty="0">
                <a:latin typeface="+mn-lt"/>
              </a:rPr>
              <a:t>Introduction </a:t>
            </a:r>
            <a:r>
              <a:rPr lang="fr-FR" sz="1400" dirty="0">
                <a:latin typeface="+mn-lt"/>
              </a:rPr>
              <a:t>(</a:t>
            </a:r>
            <a:r>
              <a:rPr lang="fr-FR" sz="1400" dirty="0" err="1">
                <a:latin typeface="+mn-lt"/>
              </a:rPr>
              <a:t>Title</a:t>
            </a:r>
            <a:r>
              <a:rPr lang="fr-FR" sz="1400" dirty="0">
                <a:latin typeface="+mn-lt"/>
              </a:rPr>
              <a:t> in </a:t>
            </a:r>
            <a:r>
              <a:rPr lang="fr-FR" sz="1400" dirty="0" err="1">
                <a:latin typeface="+mn-lt"/>
              </a:rPr>
              <a:t>calibri</a:t>
            </a:r>
            <a:r>
              <a:rPr lang="fr-FR" sz="1400" dirty="0">
                <a:latin typeface="+mn-lt"/>
              </a:rPr>
              <a:t> 14 </a:t>
            </a:r>
            <a:r>
              <a:rPr lang="fr-FR" sz="1400" dirty="0" err="1">
                <a:latin typeface="+mn-lt"/>
              </a:rPr>
              <a:t>bold</a:t>
            </a:r>
            <a:r>
              <a:rPr lang="fr-FR" sz="1400" dirty="0">
                <a:latin typeface="+mn-lt"/>
              </a:rPr>
              <a:t> font)</a:t>
            </a:r>
          </a:p>
          <a:p>
            <a:pPr algn="l"/>
            <a:endParaRPr lang="fr-FR" sz="1400" b="1" dirty="0">
              <a:latin typeface="+mn-lt"/>
            </a:endParaRPr>
          </a:p>
          <a:p>
            <a:endParaRPr lang="fr-FR" sz="1400" i="1" dirty="0">
              <a:latin typeface="+mn-lt"/>
            </a:endParaRPr>
          </a:p>
          <a:p>
            <a:r>
              <a:rPr lang="fr-FR" sz="1200" dirty="0" err="1">
                <a:latin typeface="+mn-lt"/>
              </a:rPr>
              <a:t>Text</a:t>
            </a:r>
            <a:r>
              <a:rPr lang="fr-FR" sz="1200" dirty="0">
                <a:latin typeface="+mn-lt"/>
              </a:rPr>
              <a:t> to </a:t>
            </a:r>
            <a:r>
              <a:rPr lang="fr-FR" sz="1200" dirty="0" err="1">
                <a:latin typeface="+mn-lt"/>
              </a:rPr>
              <a:t>be</a:t>
            </a:r>
            <a:r>
              <a:rPr lang="fr-FR" sz="1200" dirty="0">
                <a:latin typeface="+mn-lt"/>
              </a:rPr>
              <a:t> </a:t>
            </a:r>
            <a:r>
              <a:rPr lang="fr-FR" sz="1200" dirty="0" err="1">
                <a:latin typeface="+mn-lt"/>
              </a:rPr>
              <a:t>written</a:t>
            </a:r>
            <a:r>
              <a:rPr lang="fr-FR" sz="1200" dirty="0">
                <a:latin typeface="+mn-lt"/>
              </a:rPr>
              <a:t> in </a:t>
            </a:r>
            <a:r>
              <a:rPr lang="fr-FR" sz="1200" dirty="0" err="1">
                <a:latin typeface="+mn-lt"/>
              </a:rPr>
              <a:t>calibri</a:t>
            </a:r>
            <a:r>
              <a:rPr lang="fr-FR" sz="1200" dirty="0">
                <a:latin typeface="+mn-lt"/>
              </a:rPr>
              <a:t> 12 font</a:t>
            </a:r>
            <a:endParaRPr lang="fr-FR" sz="1200" b="1" dirty="0">
              <a:latin typeface="+mn-lt"/>
            </a:endParaRPr>
          </a:p>
          <a:p>
            <a:pPr algn="l"/>
            <a:endParaRPr lang="fr-FR" sz="1400" b="1" dirty="0">
              <a:latin typeface="+mn-lt"/>
            </a:endParaRPr>
          </a:p>
          <a:p>
            <a:pPr algn="l"/>
            <a:endParaRPr lang="fr-FR" sz="1400" b="1" dirty="0">
              <a:latin typeface="+mn-lt"/>
            </a:endParaRP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35740DE7-C333-667B-2EAA-C5F99A28DEE1}"/>
              </a:ext>
            </a:extLst>
          </p:cNvPr>
          <p:cNvSpPr txBox="1">
            <a:spLocks/>
          </p:cNvSpPr>
          <p:nvPr/>
        </p:nvSpPr>
        <p:spPr>
          <a:xfrm>
            <a:off x="104726" y="11957372"/>
            <a:ext cx="9360000" cy="554827"/>
          </a:xfrm>
          <a:prstGeom prst="rect">
            <a:avLst/>
          </a:prstGeom>
          <a:ln>
            <a:solidFill>
              <a:srgbClr val="002060"/>
            </a:solidFill>
            <a:prstDash val="dash"/>
          </a:ln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ctr" defTabSz="960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1400" b="1" dirty="0" err="1">
                <a:latin typeface="+mn-lt"/>
              </a:rPr>
              <a:t>References</a:t>
            </a:r>
            <a:r>
              <a:rPr lang="fr-FR" sz="1400" b="1" dirty="0">
                <a:latin typeface="+mn-lt"/>
              </a:rPr>
              <a:t> </a:t>
            </a:r>
            <a:r>
              <a:rPr lang="fr-FR" sz="1400" dirty="0">
                <a:latin typeface="+mn-lt"/>
              </a:rPr>
              <a:t>(</a:t>
            </a:r>
            <a:r>
              <a:rPr lang="fr-FR" sz="1400" dirty="0" err="1">
                <a:latin typeface="+mn-lt"/>
              </a:rPr>
              <a:t>Title</a:t>
            </a:r>
            <a:r>
              <a:rPr lang="fr-FR" sz="1400" dirty="0">
                <a:latin typeface="+mn-lt"/>
              </a:rPr>
              <a:t> in </a:t>
            </a:r>
            <a:r>
              <a:rPr lang="fr-FR" sz="1400" dirty="0" err="1">
                <a:latin typeface="+mn-lt"/>
              </a:rPr>
              <a:t>calibri</a:t>
            </a:r>
            <a:r>
              <a:rPr lang="fr-FR" sz="1400" dirty="0">
                <a:latin typeface="+mn-lt"/>
              </a:rPr>
              <a:t> 14 </a:t>
            </a:r>
            <a:r>
              <a:rPr lang="fr-FR" sz="1400" dirty="0" err="1">
                <a:latin typeface="+mn-lt"/>
              </a:rPr>
              <a:t>bold</a:t>
            </a:r>
            <a:r>
              <a:rPr lang="fr-FR" sz="1400" dirty="0">
                <a:latin typeface="+mn-lt"/>
              </a:rPr>
              <a:t> font)</a:t>
            </a:r>
          </a:p>
          <a:p>
            <a:pPr algn="l"/>
            <a:endParaRPr lang="fr-FR" sz="1400" b="1" dirty="0">
              <a:latin typeface="+mn-lt"/>
            </a:endParaRPr>
          </a:p>
          <a:p>
            <a:pPr algn="l"/>
            <a:endParaRPr lang="fr-FR" sz="1200" b="1" dirty="0">
              <a:latin typeface="+mn-lt"/>
            </a:endParaRPr>
          </a:p>
          <a:p>
            <a:r>
              <a:rPr lang="fr-FR" sz="1200" dirty="0">
                <a:latin typeface="+mn-lt"/>
              </a:rPr>
              <a:t>Reference in PNAS journal format, </a:t>
            </a:r>
            <a:r>
              <a:rPr lang="fr-FR" sz="1200" dirty="0" err="1">
                <a:latin typeface="+mn-lt"/>
              </a:rPr>
              <a:t>written</a:t>
            </a:r>
            <a:r>
              <a:rPr lang="fr-FR" sz="1200" dirty="0">
                <a:latin typeface="+mn-lt"/>
              </a:rPr>
              <a:t> in </a:t>
            </a:r>
            <a:r>
              <a:rPr lang="fr-FR" sz="1200" dirty="0" err="1">
                <a:latin typeface="+mn-lt"/>
              </a:rPr>
              <a:t>calibri</a:t>
            </a:r>
            <a:r>
              <a:rPr lang="fr-FR" sz="1200" dirty="0">
                <a:latin typeface="+mn-lt"/>
              </a:rPr>
              <a:t> 12 font</a:t>
            </a:r>
          </a:p>
          <a:p>
            <a:endParaRPr lang="fr-FR" sz="1200" dirty="0">
              <a:latin typeface="+mn-lt"/>
            </a:endParaRPr>
          </a:p>
          <a:p>
            <a:pPr algn="l"/>
            <a:endParaRPr lang="fr-FR" sz="1200" b="1" dirty="0">
              <a:latin typeface="+mn-lt"/>
            </a:endParaRPr>
          </a:p>
          <a:p>
            <a:pPr algn="l"/>
            <a:endParaRPr lang="fr-FR" sz="1400" b="1" dirty="0">
              <a:latin typeface="+mn-lt"/>
            </a:endParaRPr>
          </a:p>
          <a:p>
            <a:pPr algn="l"/>
            <a:endParaRPr lang="fr-FR" sz="1400" b="1" dirty="0">
              <a:latin typeface="+mn-lt"/>
            </a:endParaRPr>
          </a:p>
          <a:p>
            <a:pPr algn="l"/>
            <a:endParaRPr lang="fr-FR" sz="1400" b="1" dirty="0">
              <a:latin typeface="+mn-lt"/>
            </a:endParaRPr>
          </a:p>
          <a:p>
            <a:pPr algn="l"/>
            <a:endParaRPr lang="fr-FR" sz="1400" b="1" dirty="0">
              <a:latin typeface="+mn-lt"/>
            </a:endParaRPr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FFCCF2E2-1470-C8D1-78CD-D0C7A5C7D9AC}"/>
              </a:ext>
            </a:extLst>
          </p:cNvPr>
          <p:cNvSpPr txBox="1">
            <a:spLocks/>
          </p:cNvSpPr>
          <p:nvPr/>
        </p:nvSpPr>
        <p:spPr>
          <a:xfrm>
            <a:off x="77736" y="10442836"/>
            <a:ext cx="9360000" cy="1440000"/>
          </a:xfrm>
          <a:prstGeom prst="rect">
            <a:avLst/>
          </a:prstGeom>
          <a:ln>
            <a:solidFill>
              <a:srgbClr val="002060"/>
            </a:solidFill>
            <a:prstDash val="dash"/>
          </a:ln>
        </p:spPr>
        <p:txBody>
          <a:bodyPr vert="horz" lIns="91440" tIns="45720" rIns="91440" bIns="45720" rtlCol="0" anchor="t">
            <a:normAutofit/>
          </a:bodyPr>
          <a:lstStyle>
            <a:lvl1pPr algn="ctr" defTabSz="960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1400" b="1" dirty="0">
                <a:latin typeface="+mn-lt"/>
              </a:rPr>
              <a:t>Conclusion &amp; Perspectives </a:t>
            </a:r>
            <a:r>
              <a:rPr lang="fr-FR" sz="1400" dirty="0">
                <a:latin typeface="+mn-lt"/>
              </a:rPr>
              <a:t>(</a:t>
            </a:r>
            <a:r>
              <a:rPr lang="fr-FR" sz="1400" dirty="0" err="1">
                <a:latin typeface="+mn-lt"/>
              </a:rPr>
              <a:t>Title</a:t>
            </a:r>
            <a:r>
              <a:rPr lang="fr-FR" sz="1400" dirty="0">
                <a:latin typeface="+mn-lt"/>
              </a:rPr>
              <a:t> in </a:t>
            </a:r>
            <a:r>
              <a:rPr lang="fr-FR" sz="1400" dirty="0" err="1">
                <a:latin typeface="+mn-lt"/>
              </a:rPr>
              <a:t>calibri</a:t>
            </a:r>
            <a:r>
              <a:rPr lang="fr-FR" sz="1400" dirty="0">
                <a:latin typeface="+mn-lt"/>
              </a:rPr>
              <a:t> 14 </a:t>
            </a:r>
            <a:r>
              <a:rPr lang="fr-FR" sz="1400" dirty="0" err="1">
                <a:latin typeface="+mn-lt"/>
              </a:rPr>
              <a:t>bold</a:t>
            </a:r>
            <a:r>
              <a:rPr lang="fr-FR" sz="1400" dirty="0">
                <a:latin typeface="+mn-lt"/>
              </a:rPr>
              <a:t> font)</a:t>
            </a:r>
            <a:endParaRPr lang="fr-FR" sz="1400" b="1" i="1" dirty="0">
              <a:latin typeface="+mn-lt"/>
            </a:endParaRPr>
          </a:p>
          <a:p>
            <a:pPr algn="just"/>
            <a:endParaRPr lang="fr-FR" sz="1200" dirty="0">
              <a:latin typeface="+mn-lt"/>
            </a:endParaRPr>
          </a:p>
          <a:p>
            <a:endParaRPr lang="fr-FR" sz="1400" dirty="0">
              <a:latin typeface="+mn-lt"/>
            </a:endParaRPr>
          </a:p>
          <a:p>
            <a:r>
              <a:rPr lang="fr-FR" sz="1200" dirty="0" err="1">
                <a:latin typeface="+mn-lt"/>
              </a:rPr>
              <a:t>Text</a:t>
            </a:r>
            <a:r>
              <a:rPr lang="fr-FR" sz="1200" dirty="0">
                <a:latin typeface="+mn-lt"/>
              </a:rPr>
              <a:t> to </a:t>
            </a:r>
            <a:r>
              <a:rPr lang="fr-FR" sz="1200" dirty="0" err="1">
                <a:latin typeface="+mn-lt"/>
              </a:rPr>
              <a:t>be</a:t>
            </a:r>
            <a:r>
              <a:rPr lang="fr-FR" sz="1200" dirty="0">
                <a:latin typeface="+mn-lt"/>
              </a:rPr>
              <a:t> </a:t>
            </a:r>
            <a:r>
              <a:rPr lang="fr-FR" sz="1200" dirty="0" err="1">
                <a:latin typeface="+mn-lt"/>
              </a:rPr>
              <a:t>written</a:t>
            </a:r>
            <a:r>
              <a:rPr lang="fr-FR" sz="1200" dirty="0">
                <a:latin typeface="+mn-lt"/>
              </a:rPr>
              <a:t> in </a:t>
            </a:r>
            <a:r>
              <a:rPr lang="fr-FR" sz="1200" dirty="0" err="1">
                <a:latin typeface="+mn-lt"/>
              </a:rPr>
              <a:t>calibri</a:t>
            </a:r>
            <a:r>
              <a:rPr lang="fr-FR" sz="1200" dirty="0">
                <a:latin typeface="+mn-lt"/>
              </a:rPr>
              <a:t> 12 font</a:t>
            </a:r>
          </a:p>
        </p:txBody>
      </p:sp>
      <p:grpSp>
        <p:nvGrpSpPr>
          <p:cNvPr id="32" name="Groupe 31">
            <a:extLst>
              <a:ext uri="{FF2B5EF4-FFF2-40B4-BE49-F238E27FC236}">
                <a16:creationId xmlns:a16="http://schemas.microsoft.com/office/drawing/2014/main" id="{8A295279-5C55-540B-F40F-BB950CAB1CCC}"/>
              </a:ext>
            </a:extLst>
          </p:cNvPr>
          <p:cNvGrpSpPr/>
          <p:nvPr/>
        </p:nvGrpSpPr>
        <p:grpSpPr>
          <a:xfrm>
            <a:off x="73229" y="4645593"/>
            <a:ext cx="9360000" cy="5360663"/>
            <a:chOff x="120600" y="4697140"/>
            <a:chExt cx="9360000" cy="4826337"/>
          </a:xfrm>
        </p:grpSpPr>
        <p:sp>
          <p:nvSpPr>
            <p:cNvPr id="6" name="Titre 1">
              <a:extLst>
                <a:ext uri="{FF2B5EF4-FFF2-40B4-BE49-F238E27FC236}">
                  <a16:creationId xmlns:a16="http://schemas.microsoft.com/office/drawing/2014/main" id="{2DB2D2FC-B003-62CD-3003-B50A82E12CD3}"/>
                </a:ext>
              </a:extLst>
            </p:cNvPr>
            <p:cNvSpPr txBox="1">
              <a:spLocks/>
            </p:cNvSpPr>
            <p:nvPr/>
          </p:nvSpPr>
          <p:spPr>
            <a:xfrm>
              <a:off x="120600" y="4697140"/>
              <a:ext cx="9360000" cy="4826337"/>
            </a:xfrm>
            <a:prstGeom prst="rect">
              <a:avLst/>
            </a:prstGeom>
            <a:ln>
              <a:solidFill>
                <a:srgbClr val="002060"/>
              </a:solidFill>
              <a:prstDash val="dash"/>
            </a:ln>
          </p:spPr>
          <p:txBody>
            <a:bodyPr vert="horz" lIns="91440" tIns="45720" rIns="91440" bIns="45720" rtlCol="0" anchor="t">
              <a:normAutofit/>
            </a:bodyPr>
            <a:lstStyle>
              <a:lvl1pPr algn="ctr" defTabSz="96012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3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fr-FR" sz="1400" dirty="0">
                  <a:latin typeface="+mn-lt"/>
                </a:rPr>
                <a:t>)</a:t>
              </a:r>
            </a:p>
            <a:p>
              <a:pPr algn="l"/>
              <a:endParaRPr lang="fr-FR" sz="1400" b="1" dirty="0">
                <a:latin typeface="+mn-lt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D176CF64-41CC-71B4-72AF-80A1FCEC7CAD}"/>
                </a:ext>
              </a:extLst>
            </p:cNvPr>
            <p:cNvSpPr/>
            <p:nvPr/>
          </p:nvSpPr>
          <p:spPr>
            <a:xfrm>
              <a:off x="466853" y="5421036"/>
              <a:ext cx="2160000" cy="1800000"/>
            </a:xfrm>
            <a:prstGeom prst="rect">
              <a:avLst/>
            </a:prstGeom>
            <a:pattFill prst="wdUpDiag">
              <a:fgClr>
                <a:schemeClr val="bg1">
                  <a:lumMod val="85000"/>
                </a:schemeClr>
              </a:fgClr>
              <a:bgClr>
                <a:schemeClr val="bg1"/>
              </a:bgClr>
            </a:pattFill>
            <a:ln w="6350">
              <a:prstDash val="soli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1514019-6CE2-6925-0531-5EB5DAC0570F}"/>
                </a:ext>
              </a:extLst>
            </p:cNvPr>
            <p:cNvSpPr/>
            <p:nvPr/>
          </p:nvSpPr>
          <p:spPr>
            <a:xfrm>
              <a:off x="6785502" y="5421036"/>
              <a:ext cx="2160000" cy="1800000"/>
            </a:xfrm>
            <a:prstGeom prst="rect">
              <a:avLst/>
            </a:prstGeom>
            <a:pattFill prst="wdUpDiag">
              <a:fgClr>
                <a:schemeClr val="bg1">
                  <a:lumMod val="85000"/>
                </a:schemeClr>
              </a:fgClr>
              <a:bgClr>
                <a:schemeClr val="bg1"/>
              </a:bgClr>
            </a:pattFill>
            <a:ln w="6350">
              <a:prstDash val="soli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B6FF6C5D-5954-487B-EE07-34EBA8B4F046}"/>
                </a:ext>
              </a:extLst>
            </p:cNvPr>
            <p:cNvSpPr/>
            <p:nvPr/>
          </p:nvSpPr>
          <p:spPr>
            <a:xfrm>
              <a:off x="3626177" y="5421036"/>
              <a:ext cx="2160000" cy="1800000"/>
            </a:xfrm>
            <a:prstGeom prst="rect">
              <a:avLst/>
            </a:prstGeom>
            <a:pattFill prst="wdUpDiag">
              <a:fgClr>
                <a:schemeClr val="bg1">
                  <a:lumMod val="85000"/>
                </a:schemeClr>
              </a:fgClr>
              <a:bgClr>
                <a:schemeClr val="bg1"/>
              </a:bgClr>
            </a:pattFill>
            <a:ln w="6350">
              <a:prstDash val="soli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76AE466-D38D-9376-3D13-D93BD3B7366C}"/>
                </a:ext>
              </a:extLst>
            </p:cNvPr>
            <p:cNvSpPr/>
            <p:nvPr/>
          </p:nvSpPr>
          <p:spPr>
            <a:xfrm>
              <a:off x="466853" y="7551284"/>
              <a:ext cx="3960000" cy="1800000"/>
            </a:xfrm>
            <a:prstGeom prst="rect">
              <a:avLst/>
            </a:prstGeom>
            <a:pattFill prst="wdUpDiag">
              <a:fgClr>
                <a:schemeClr val="bg1">
                  <a:lumMod val="85000"/>
                </a:schemeClr>
              </a:fgClr>
              <a:bgClr>
                <a:schemeClr val="bg1"/>
              </a:bgClr>
            </a:pattFill>
            <a:ln w="6350">
              <a:prstDash val="soli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D1063F1-82E9-AE6C-6BCC-4FC51BB0A819}"/>
                </a:ext>
              </a:extLst>
            </p:cNvPr>
            <p:cNvSpPr/>
            <p:nvPr/>
          </p:nvSpPr>
          <p:spPr>
            <a:xfrm>
              <a:off x="4986462" y="7531917"/>
              <a:ext cx="3960000" cy="1800000"/>
            </a:xfrm>
            <a:prstGeom prst="rect">
              <a:avLst/>
            </a:prstGeom>
            <a:pattFill prst="wdUpDiag">
              <a:fgClr>
                <a:schemeClr val="bg1">
                  <a:lumMod val="85000"/>
                </a:schemeClr>
              </a:fgClr>
              <a:bgClr>
                <a:schemeClr val="bg1"/>
              </a:bgClr>
            </a:pattFill>
            <a:ln w="6350">
              <a:prstDash val="soli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BAA02311-A2C2-665A-A084-4BC1D447002E}"/>
                </a:ext>
              </a:extLst>
            </p:cNvPr>
            <p:cNvSpPr txBox="1"/>
            <p:nvPr/>
          </p:nvSpPr>
          <p:spPr>
            <a:xfrm>
              <a:off x="1852853" y="5140086"/>
              <a:ext cx="5777346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fr-FR" sz="1200" dirty="0" err="1"/>
                <a:t>Text</a:t>
              </a:r>
              <a:r>
                <a:rPr lang="fr-FR" sz="1200" dirty="0"/>
                <a:t> </a:t>
              </a:r>
              <a:r>
                <a:rPr lang="fr-FR" sz="1200" dirty="0" err="1"/>
                <a:t>including</a:t>
              </a:r>
              <a:r>
                <a:rPr lang="fr-FR" sz="1200" dirty="0"/>
                <a:t> figure </a:t>
              </a:r>
              <a:r>
                <a:rPr lang="fr-FR" sz="1200" dirty="0" err="1"/>
                <a:t>legends</a:t>
              </a:r>
              <a:r>
                <a:rPr lang="fr-FR" sz="1200" dirty="0"/>
                <a:t> to </a:t>
              </a:r>
              <a:r>
                <a:rPr lang="fr-FR" sz="1200" dirty="0" err="1"/>
                <a:t>be</a:t>
              </a:r>
              <a:r>
                <a:rPr lang="fr-FR" sz="1200" dirty="0"/>
                <a:t> </a:t>
              </a:r>
              <a:r>
                <a:rPr lang="fr-FR" sz="1200" dirty="0" err="1"/>
                <a:t>written</a:t>
              </a:r>
              <a:r>
                <a:rPr lang="fr-FR" sz="1200" dirty="0"/>
                <a:t> in </a:t>
              </a:r>
              <a:r>
                <a:rPr lang="fr-FR" sz="1200" dirty="0" err="1"/>
                <a:t>calibri</a:t>
              </a:r>
              <a:r>
                <a:rPr lang="fr-FR" sz="1200" dirty="0"/>
                <a:t> 12 font</a:t>
              </a:r>
              <a:endParaRPr lang="fr-FR" sz="1200" b="1" dirty="0"/>
            </a:p>
          </p:txBody>
        </p:sp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4A9648E7-2F3B-A28C-5179-893A2E1496EA}"/>
                </a:ext>
              </a:extLst>
            </p:cNvPr>
            <p:cNvSpPr txBox="1"/>
            <p:nvPr/>
          </p:nvSpPr>
          <p:spPr>
            <a:xfrm>
              <a:off x="1240853" y="6144409"/>
              <a:ext cx="61200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fr-FR" sz="1200" i="1" dirty="0"/>
                <a:t>For </a:t>
              </a:r>
              <a:r>
                <a:rPr lang="fr-FR" sz="1200" i="1" dirty="0" err="1"/>
                <a:t>e.g</a:t>
              </a:r>
              <a:endParaRPr lang="fr-FR" sz="1200" b="1" dirty="0"/>
            </a:p>
          </p:txBody>
        </p:sp>
        <p:sp>
          <p:nvSpPr>
            <p:cNvPr id="24" name="ZoneTexte 23">
              <a:extLst>
                <a:ext uri="{FF2B5EF4-FFF2-40B4-BE49-F238E27FC236}">
                  <a16:creationId xmlns:a16="http://schemas.microsoft.com/office/drawing/2014/main" id="{B2FC8637-4192-BB39-12B0-8F3DDA9BB02A}"/>
                </a:ext>
              </a:extLst>
            </p:cNvPr>
            <p:cNvSpPr txBox="1"/>
            <p:nvPr/>
          </p:nvSpPr>
          <p:spPr>
            <a:xfrm>
              <a:off x="4435526" y="6123801"/>
              <a:ext cx="61200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fr-FR" sz="1200" i="1" dirty="0"/>
                <a:t>For </a:t>
              </a:r>
              <a:r>
                <a:rPr lang="fr-FR" sz="1200" i="1" dirty="0" err="1"/>
                <a:t>e.g</a:t>
              </a:r>
              <a:endParaRPr lang="fr-FR" sz="1200" b="1" dirty="0"/>
            </a:p>
          </p:txBody>
        </p:sp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6DFC3469-2688-BF7D-2095-2D8EA5F9948B}"/>
                </a:ext>
              </a:extLst>
            </p:cNvPr>
            <p:cNvSpPr txBox="1"/>
            <p:nvPr/>
          </p:nvSpPr>
          <p:spPr>
            <a:xfrm>
              <a:off x="7559502" y="6144409"/>
              <a:ext cx="61200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fr-FR" sz="1200" i="1" dirty="0"/>
                <a:t>For </a:t>
              </a:r>
              <a:r>
                <a:rPr lang="fr-FR" sz="1200" i="1" dirty="0" err="1"/>
                <a:t>e.g</a:t>
              </a:r>
              <a:endParaRPr lang="fr-FR" sz="1200" b="1" dirty="0"/>
            </a:p>
          </p:txBody>
        </p:sp>
        <p:sp>
          <p:nvSpPr>
            <p:cNvPr id="26" name="ZoneTexte 25">
              <a:extLst>
                <a:ext uri="{FF2B5EF4-FFF2-40B4-BE49-F238E27FC236}">
                  <a16:creationId xmlns:a16="http://schemas.microsoft.com/office/drawing/2014/main" id="{B58F501F-EA67-5739-0498-9046ED152CB1}"/>
                </a:ext>
              </a:extLst>
            </p:cNvPr>
            <p:cNvSpPr txBox="1"/>
            <p:nvPr/>
          </p:nvSpPr>
          <p:spPr>
            <a:xfrm>
              <a:off x="6667839" y="8174285"/>
              <a:ext cx="61200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fr-FR" sz="1200" i="1" dirty="0"/>
                <a:t>For </a:t>
              </a:r>
              <a:r>
                <a:rPr lang="fr-FR" sz="1200" i="1" dirty="0" err="1"/>
                <a:t>e.g</a:t>
              </a:r>
              <a:endParaRPr lang="fr-FR" sz="1200" b="1" dirty="0"/>
            </a:p>
          </p:txBody>
        </p:sp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646C0134-DC67-64C9-6095-14F276484406}"/>
                </a:ext>
              </a:extLst>
            </p:cNvPr>
            <p:cNvSpPr txBox="1"/>
            <p:nvPr/>
          </p:nvSpPr>
          <p:spPr>
            <a:xfrm>
              <a:off x="2140853" y="8318274"/>
              <a:ext cx="61200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fr-FR" sz="1200" i="1" dirty="0"/>
                <a:t>For </a:t>
              </a:r>
              <a:r>
                <a:rPr lang="fr-FR" sz="1200" i="1" dirty="0" err="1"/>
                <a:t>e.g</a:t>
              </a:r>
              <a:endParaRPr lang="fr-FR" sz="1200" b="1" dirty="0"/>
            </a:p>
          </p:txBody>
        </p:sp>
      </p:grpSp>
      <p:pic>
        <p:nvPicPr>
          <p:cNvPr id="31" name="Image 30">
            <a:extLst>
              <a:ext uri="{FF2B5EF4-FFF2-40B4-BE49-F238E27FC236}">
                <a16:creationId xmlns:a16="http://schemas.microsoft.com/office/drawing/2014/main" id="{F2CBD3DE-7E23-AF55-4B28-942D6D7CFC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36" y="78429"/>
            <a:ext cx="1607946" cy="540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C00E1E4-B132-44F3-8170-A6CD7563EA80}"/>
              </a:ext>
            </a:extLst>
          </p:cNvPr>
          <p:cNvSpPr/>
          <p:nvPr/>
        </p:nvSpPr>
        <p:spPr>
          <a:xfrm>
            <a:off x="66902" y="4673899"/>
            <a:ext cx="47735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/>
              <a:t>Results</a:t>
            </a:r>
            <a:r>
              <a:rPr lang="fr-FR" b="1" dirty="0"/>
              <a:t> </a:t>
            </a:r>
            <a:r>
              <a:rPr lang="fr-FR" dirty="0"/>
              <a:t>(</a:t>
            </a:r>
            <a:r>
              <a:rPr lang="fr-FR" dirty="0" err="1"/>
              <a:t>Title</a:t>
            </a:r>
            <a:r>
              <a:rPr lang="fr-FR" dirty="0"/>
              <a:t> and </a:t>
            </a:r>
            <a:r>
              <a:rPr lang="fr-FR" dirty="0" err="1"/>
              <a:t>subtitles</a:t>
            </a:r>
            <a:r>
              <a:rPr lang="fr-FR" dirty="0"/>
              <a:t> in </a:t>
            </a:r>
            <a:r>
              <a:rPr lang="fr-FR" dirty="0" err="1"/>
              <a:t>calibri</a:t>
            </a:r>
            <a:r>
              <a:rPr lang="fr-FR" dirty="0"/>
              <a:t> 14 </a:t>
            </a:r>
            <a:r>
              <a:rPr lang="fr-FR" dirty="0" err="1"/>
              <a:t>bold</a:t>
            </a:r>
            <a:r>
              <a:rPr lang="fr-FR" dirty="0"/>
              <a:t> font)</a:t>
            </a:r>
          </a:p>
        </p:txBody>
      </p:sp>
      <p:sp>
        <p:nvSpPr>
          <p:cNvPr id="28" name="Titre 1">
            <a:extLst>
              <a:ext uri="{FF2B5EF4-FFF2-40B4-BE49-F238E27FC236}">
                <a16:creationId xmlns:a16="http://schemas.microsoft.com/office/drawing/2014/main" id="{6B8E2DDC-CCC8-47DD-9CB4-28B821A22DE1}"/>
              </a:ext>
            </a:extLst>
          </p:cNvPr>
          <p:cNvSpPr txBox="1">
            <a:spLocks/>
          </p:cNvSpPr>
          <p:nvPr/>
        </p:nvSpPr>
        <p:spPr>
          <a:xfrm>
            <a:off x="104726" y="3056521"/>
            <a:ext cx="9360000" cy="1440000"/>
          </a:xfrm>
          <a:prstGeom prst="rect">
            <a:avLst/>
          </a:prstGeom>
          <a:ln>
            <a:solidFill>
              <a:srgbClr val="002060"/>
            </a:solidFill>
            <a:prstDash val="dash"/>
          </a:ln>
        </p:spPr>
        <p:txBody>
          <a:bodyPr vert="horz" lIns="91440" tIns="45720" rIns="91440" bIns="45720" rtlCol="0" anchor="t">
            <a:normAutofit/>
          </a:bodyPr>
          <a:lstStyle>
            <a:lvl1pPr algn="ctr" defTabSz="960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1400" b="1" dirty="0">
                <a:latin typeface="+mn-lt"/>
              </a:rPr>
              <a:t>Materials et </a:t>
            </a:r>
            <a:r>
              <a:rPr lang="fr-FR" sz="1400" b="1" dirty="0" err="1">
                <a:latin typeface="+mn-lt"/>
              </a:rPr>
              <a:t>methods</a:t>
            </a:r>
            <a:r>
              <a:rPr lang="fr-FR" sz="1400" b="1" dirty="0">
                <a:latin typeface="+mn-lt"/>
              </a:rPr>
              <a:t> </a:t>
            </a:r>
            <a:r>
              <a:rPr lang="fr-FR" sz="1400" dirty="0">
                <a:latin typeface="+mn-lt"/>
              </a:rPr>
              <a:t>(</a:t>
            </a:r>
            <a:r>
              <a:rPr lang="fr-FR" sz="1400" dirty="0" err="1">
                <a:latin typeface="+mn-lt"/>
              </a:rPr>
              <a:t>Title</a:t>
            </a:r>
            <a:r>
              <a:rPr lang="fr-FR" sz="1400" dirty="0">
                <a:latin typeface="+mn-lt"/>
              </a:rPr>
              <a:t> in </a:t>
            </a:r>
            <a:r>
              <a:rPr lang="fr-FR" sz="1400" dirty="0" err="1">
                <a:latin typeface="+mn-lt"/>
              </a:rPr>
              <a:t>calibri</a:t>
            </a:r>
            <a:r>
              <a:rPr lang="fr-FR" sz="1400" dirty="0">
                <a:latin typeface="+mn-lt"/>
              </a:rPr>
              <a:t> 14 </a:t>
            </a:r>
            <a:r>
              <a:rPr lang="fr-FR" sz="1400" dirty="0" err="1">
                <a:latin typeface="+mn-lt"/>
              </a:rPr>
              <a:t>bold</a:t>
            </a:r>
            <a:r>
              <a:rPr lang="fr-FR" sz="1400" dirty="0">
                <a:latin typeface="+mn-lt"/>
              </a:rPr>
              <a:t> font)</a:t>
            </a:r>
          </a:p>
          <a:p>
            <a:pPr algn="l"/>
            <a:endParaRPr lang="fr-FR" sz="1400" b="1" dirty="0">
              <a:latin typeface="+mn-lt"/>
            </a:endParaRPr>
          </a:p>
          <a:p>
            <a:endParaRPr lang="fr-FR" sz="1400" i="1" dirty="0">
              <a:latin typeface="+mn-lt"/>
            </a:endParaRPr>
          </a:p>
          <a:p>
            <a:r>
              <a:rPr lang="fr-FR" sz="1200" dirty="0" err="1">
                <a:latin typeface="+mn-lt"/>
              </a:rPr>
              <a:t>Text</a:t>
            </a:r>
            <a:r>
              <a:rPr lang="fr-FR" sz="1200" dirty="0">
                <a:latin typeface="+mn-lt"/>
              </a:rPr>
              <a:t> to </a:t>
            </a:r>
            <a:r>
              <a:rPr lang="fr-FR" sz="1200" dirty="0" err="1">
                <a:latin typeface="+mn-lt"/>
              </a:rPr>
              <a:t>be</a:t>
            </a:r>
            <a:r>
              <a:rPr lang="fr-FR" sz="1200" dirty="0">
                <a:latin typeface="+mn-lt"/>
              </a:rPr>
              <a:t> </a:t>
            </a:r>
            <a:r>
              <a:rPr lang="fr-FR" sz="1200" dirty="0" err="1">
                <a:latin typeface="+mn-lt"/>
              </a:rPr>
              <a:t>written</a:t>
            </a:r>
            <a:r>
              <a:rPr lang="fr-FR" sz="1200" dirty="0">
                <a:latin typeface="+mn-lt"/>
              </a:rPr>
              <a:t> in </a:t>
            </a:r>
            <a:r>
              <a:rPr lang="fr-FR" sz="1200" dirty="0" err="1">
                <a:latin typeface="+mn-lt"/>
              </a:rPr>
              <a:t>calibri</a:t>
            </a:r>
            <a:r>
              <a:rPr lang="fr-FR" sz="1200" dirty="0">
                <a:latin typeface="+mn-lt"/>
              </a:rPr>
              <a:t> 12 font</a:t>
            </a:r>
            <a:endParaRPr lang="fr-FR" sz="1200" b="1" dirty="0">
              <a:latin typeface="+mn-lt"/>
            </a:endParaRPr>
          </a:p>
          <a:p>
            <a:pPr algn="l"/>
            <a:endParaRPr lang="fr-FR" sz="1400" b="1" dirty="0">
              <a:latin typeface="+mn-lt"/>
            </a:endParaRPr>
          </a:p>
          <a:p>
            <a:pPr algn="l"/>
            <a:endParaRPr lang="fr-FR" sz="14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213231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63</TotalTime>
  <Words>133</Words>
  <Application>Microsoft Office PowerPoint</Application>
  <PresentationFormat>A3 (297 x 420 mm)</PresentationFormat>
  <Paragraphs>32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Microsoft Office User</dc:creator>
  <cp:lastModifiedBy>Trichet</cp:lastModifiedBy>
  <cp:revision>9</cp:revision>
  <dcterms:created xsi:type="dcterms:W3CDTF">2024-11-03T17:08:43Z</dcterms:created>
  <dcterms:modified xsi:type="dcterms:W3CDTF">2025-02-06T09:31:25Z</dcterms:modified>
</cp:coreProperties>
</file>